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4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9D62-BE31-4474-B455-0DE254AD87A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238"/>
            <a:ext cx="6096000" cy="65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0C1F044-1A28-41F4-9D18-02A70CA0D09A}"/>
              </a:ext>
            </a:extLst>
          </p:cNvPr>
          <p:cNvSpPr/>
          <p:nvPr/>
        </p:nvSpPr>
        <p:spPr>
          <a:xfrm>
            <a:off x="4419600" y="3124200"/>
            <a:ext cx="1524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9827E-E3EA-4E2F-B529-3E965ED62A82}"/>
              </a:ext>
            </a:extLst>
          </p:cNvPr>
          <p:cNvSpPr txBox="1"/>
          <p:nvPr/>
        </p:nvSpPr>
        <p:spPr>
          <a:xfrm>
            <a:off x="102833" y="1104322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bedrock layers with ~ NE-SW strike: </a:t>
            </a:r>
            <a:r>
              <a:rPr lang="en-US" dirty="0" err="1"/>
              <a:t>Kwb</a:t>
            </a:r>
            <a:r>
              <a:rPr lang="en-US" dirty="0"/>
              <a:t>, Kef, Kau. </a:t>
            </a:r>
          </a:p>
          <a:p>
            <a:endParaRPr lang="en-US" dirty="0"/>
          </a:p>
          <a:p>
            <a:r>
              <a:rPr lang="en-US" dirty="0"/>
              <a:t>Qt, </a:t>
            </a:r>
            <a:r>
              <a:rPr lang="en-US" dirty="0" err="1"/>
              <a:t>Qal</a:t>
            </a:r>
            <a:r>
              <a:rPr lang="en-US" dirty="0"/>
              <a:t> are recent surficial sediments (orange and yellow on map)– ignore these – they are not bedrock. </a:t>
            </a:r>
          </a:p>
          <a:p>
            <a:endParaRPr lang="en-US" dirty="0"/>
          </a:p>
          <a:p>
            <a:r>
              <a:rPr lang="en-US" dirty="0"/>
              <a:t>Law of V’s: these rock layers dip gently to the southeast.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EC288-55F9-49AF-801A-CA1310C32C07}"/>
              </a:ext>
            </a:extLst>
          </p:cNvPr>
          <p:cNvSpPr txBox="1"/>
          <p:nvPr/>
        </p:nvSpPr>
        <p:spPr>
          <a:xfrm>
            <a:off x="228600" y="38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 2 guide.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0EB75A-85EB-4387-8152-CDAE66F8D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45111" r="50750" b="52633"/>
          <a:stretch/>
        </p:blipFill>
        <p:spPr bwMode="auto">
          <a:xfrm>
            <a:off x="7848600" y="4645241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4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034134" cy="67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DF336-FA49-43A9-9F73-BFFF3FA28D19}"/>
              </a:ext>
            </a:extLst>
          </p:cNvPr>
          <p:cNvSpPr txBox="1"/>
          <p:nvPr/>
        </p:nvSpPr>
        <p:spPr>
          <a:xfrm>
            <a:off x="228600" y="6858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Creeks on the Kau.</a:t>
            </a:r>
          </a:p>
          <a:p>
            <a:r>
              <a:rPr lang="en-US" dirty="0"/>
              <a:t>A 4</a:t>
            </a:r>
            <a:r>
              <a:rPr lang="en-US" baseline="30000" dirty="0"/>
              <a:t>th</a:t>
            </a:r>
            <a:r>
              <a:rPr lang="en-US" dirty="0"/>
              <a:t> bedrock outcrop can now be seen – Ko.</a:t>
            </a:r>
          </a:p>
          <a:p>
            <a:endParaRPr lang="en-US" dirty="0"/>
          </a:p>
          <a:p>
            <a:r>
              <a:rPr lang="en-US" dirty="0"/>
              <a:t>So, we’re dealing with 4 bedrock outcrops:</a:t>
            </a:r>
          </a:p>
          <a:p>
            <a:r>
              <a:rPr lang="en-US" dirty="0" err="1"/>
              <a:t>Kwb</a:t>
            </a:r>
            <a:r>
              <a:rPr lang="en-US" dirty="0"/>
              <a:t>: Woodbine formation (sandstone).</a:t>
            </a:r>
          </a:p>
          <a:p>
            <a:r>
              <a:rPr lang="en-US" dirty="0"/>
              <a:t>Kef: Eagle Ford Formation (shale).</a:t>
            </a:r>
          </a:p>
          <a:p>
            <a:r>
              <a:rPr lang="en-US" dirty="0"/>
              <a:t>Kau: Austin Chalk (limestone).</a:t>
            </a:r>
          </a:p>
          <a:p>
            <a:r>
              <a:rPr lang="en-US" dirty="0"/>
              <a:t>Ko: Ozan formation (marl).</a:t>
            </a:r>
          </a:p>
        </p:txBody>
      </p:sp>
    </p:spTree>
    <p:extLst>
      <p:ext uri="{BB962C8B-B14F-4D97-AF65-F5344CB8AC3E}">
        <p14:creationId xmlns:p14="http://schemas.microsoft.com/office/powerpoint/2010/main" val="87203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x dec 2 2019\2022-02-04\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274" r="11508" b="5060"/>
          <a:stretch/>
        </p:blipFill>
        <p:spPr bwMode="auto">
          <a:xfrm rot="16200000">
            <a:off x="1818249" y="-1284850"/>
            <a:ext cx="5486400" cy="86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E3650-44E5-43C5-80F8-3CC0F1201368}"/>
              </a:ext>
            </a:extLst>
          </p:cNvPr>
          <p:cNvSpPr txBox="1"/>
          <p:nvPr/>
        </p:nvSpPr>
        <p:spPr>
          <a:xfrm>
            <a:off x="16002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line A-B (Note that point A is slightly north of the label “Tower”).</a:t>
            </a:r>
          </a:p>
        </p:txBody>
      </p:sp>
    </p:spTree>
    <p:extLst>
      <p:ext uri="{BB962C8B-B14F-4D97-AF65-F5344CB8AC3E}">
        <p14:creationId xmlns:p14="http://schemas.microsoft.com/office/powerpoint/2010/main" val="22672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x dec 2 2019\2022-02-04\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9087" y="-230187"/>
            <a:ext cx="5953125" cy="79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7B544-E946-47CA-A95D-65EDB401B889}"/>
              </a:ext>
            </a:extLst>
          </p:cNvPr>
          <p:cNvSpPr txBox="1"/>
          <p:nvPr/>
        </p:nvSpPr>
        <p:spPr>
          <a:xfrm>
            <a:off x="2438400" y="4572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 paper</a:t>
            </a:r>
          </a:p>
        </p:txBody>
      </p:sp>
    </p:spTree>
    <p:extLst>
      <p:ext uri="{BB962C8B-B14F-4D97-AF65-F5344CB8AC3E}">
        <p14:creationId xmlns:p14="http://schemas.microsoft.com/office/powerpoint/2010/main" val="340078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x dec 2 2019\2022-02-04\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400" y="-914400"/>
            <a:ext cx="64008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21872-05F0-47B3-9101-64769B9775C4}"/>
              </a:ext>
            </a:extLst>
          </p:cNvPr>
          <p:cNvSpPr txBox="1"/>
          <p:nvPr/>
        </p:nvSpPr>
        <p:spPr>
          <a:xfrm>
            <a:off x="22860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elevations.</a:t>
            </a:r>
          </a:p>
        </p:txBody>
      </p:sp>
    </p:spTree>
    <p:extLst>
      <p:ext uri="{BB962C8B-B14F-4D97-AF65-F5344CB8AC3E}">
        <p14:creationId xmlns:p14="http://schemas.microsoft.com/office/powerpoint/2010/main" val="202670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ix dec 2 2019\2022-02-04\0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14752" r="49122" b="8969"/>
          <a:stretch/>
        </p:blipFill>
        <p:spPr bwMode="auto">
          <a:xfrm rot="16200000">
            <a:off x="2721287" y="-587686"/>
            <a:ext cx="3886200" cy="87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BC8D2-7EEE-4527-BDEA-81CF92AD724E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the elevations to the graph paper (only 2 elevations are marked below – do the rest). “Join the dots” to create the topographic profile.</a:t>
            </a:r>
          </a:p>
        </p:txBody>
      </p:sp>
    </p:spTree>
    <p:extLst>
      <p:ext uri="{BB962C8B-B14F-4D97-AF65-F5344CB8AC3E}">
        <p14:creationId xmlns:p14="http://schemas.microsoft.com/office/powerpoint/2010/main" val="11167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59C32-0BC1-481A-AC2E-35CDF0AB0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628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447BB-F494-4CB7-903F-1684B9BF6F12}"/>
              </a:ext>
            </a:extLst>
          </p:cNvPr>
          <p:cNvSpPr txBox="1"/>
          <p:nvPr/>
        </p:nvSpPr>
        <p:spPr>
          <a:xfrm>
            <a:off x="1676400" y="57150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bedrock contacts on profile line.</a:t>
            </a:r>
          </a:p>
        </p:txBody>
      </p:sp>
    </p:spTree>
    <p:extLst>
      <p:ext uri="{BB962C8B-B14F-4D97-AF65-F5344CB8AC3E}">
        <p14:creationId xmlns:p14="http://schemas.microsoft.com/office/powerpoint/2010/main" val="32067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C77EA-848D-439C-8300-211C4E507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408" r="1111" b="7037"/>
          <a:stretch/>
        </p:blipFill>
        <p:spPr>
          <a:xfrm>
            <a:off x="457200" y="457200"/>
            <a:ext cx="8308788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834B3-E8D8-403E-B9DB-5D1BB2D20EAA}"/>
              </a:ext>
            </a:extLst>
          </p:cNvPr>
          <p:cNvSpPr txBox="1"/>
          <p:nvPr/>
        </p:nvSpPr>
        <p:spPr>
          <a:xfrm rot="1936767">
            <a:off x="3497834" y="36143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Khw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EB554-ABE2-45C2-87E8-DFDB550249AE}"/>
              </a:ext>
            </a:extLst>
          </p:cNvPr>
          <p:cNvSpPr txBox="1"/>
          <p:nvPr/>
        </p:nvSpPr>
        <p:spPr>
          <a:xfrm>
            <a:off x="800100" y="5721557"/>
            <a:ext cx="762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is not the actual profile – just a made up example. In this example, slope is 200’ over 5 miles. The actual slope is 275’ over 10 miles. Example simply illustrates how slope is added to profile.</a:t>
            </a:r>
          </a:p>
        </p:txBody>
      </p:sp>
    </p:spTree>
    <p:extLst>
      <p:ext uri="{BB962C8B-B14F-4D97-AF65-F5344CB8AC3E}">
        <p14:creationId xmlns:p14="http://schemas.microsoft.com/office/powerpoint/2010/main" val="114905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214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Harry F</cp:lastModifiedBy>
  <cp:revision>20</cp:revision>
  <dcterms:created xsi:type="dcterms:W3CDTF">2022-02-04T19:48:21Z</dcterms:created>
  <dcterms:modified xsi:type="dcterms:W3CDTF">2025-01-27T19:00:32Z</dcterms:modified>
</cp:coreProperties>
</file>